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6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17/03/2019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17/03/2019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17/03/2019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17/03/2019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17/03/2019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17/03/2019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17/03/2019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17/03/2019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17/03/2019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17/03/2019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17/03/2019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17/03/2019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Multiplier par des multiples de 10, de 100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mental CM2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2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6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23 x 30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10CF0C9-05D0-4E3F-9715-6571D5AA51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77"/>
    </mc:Choice>
    <mc:Fallback>
      <p:transition spd="slow" advTm="81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 x 300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5FCD09B-C827-4A27-BF67-2843BBF09C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08"/>
    </mc:Choice>
    <mc:Fallback>
      <p:transition spd="slow" advTm="74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40 x 400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DD2212A-A11D-4DF0-83E6-5859F6E9DF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19"/>
    </mc:Choice>
    <mc:Fallback>
      <p:transition spd="slow" advTm="76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15 x 40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8577E8B-64B1-453F-B48E-9EA5D7757A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64"/>
    </mc:Choice>
    <mc:Fallback>
      <p:transition spd="slow" advTm="72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 x 900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3C5A53D-E8EF-43EB-8986-6F852879C5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91"/>
    </mc:Choice>
    <mc:Fallback>
      <p:transition spd="slow" advTm="71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50 x 20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B5530CF-405E-4125-9E65-8BFF1111EC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05"/>
    </mc:Choice>
    <mc:Fallback>
      <p:transition spd="slow" advTm="77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 x 700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C28B866-AF8F-44FE-A6B5-EFA27D2C05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01"/>
    </mc:Choice>
    <mc:Fallback>
      <p:transition spd="slow" advTm="66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30 x 60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38F0DFF-A65B-4875-995A-973A5BA748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30"/>
    </mc:Choice>
    <mc:Fallback>
      <p:transition spd="slow" advTm="76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22 x 40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86998D5-5DD5-447E-B639-8B3BD85F1D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05"/>
    </mc:Choice>
    <mc:Fallback>
      <p:transition spd="slow" advTm="78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 x 900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F4680C5-39EC-45D7-A642-7D03B6340F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86"/>
    </mc:Choice>
    <mc:Fallback>
      <p:transition spd="slow" advTm="73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12 x 30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7B1CD4A-FBC0-4823-8444-AA5D8B72BD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47"/>
    </mc:Choice>
    <mc:Fallback>
      <p:transition spd="slow" advTm="73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rgbClr val="0070C0"/>
                </a:solidFill>
                <a:latin typeface="Maiandra GD" panose="020E0502030308020204" pitchFamily="34" charset="0"/>
              </a:rPr>
              <a:t>Sur le trajet entre l’école et la maison, Nesma fait tous les jours 900 pas.</a:t>
            </a:r>
          </a:p>
          <a:p>
            <a:r>
              <a:rPr lang="fr-FR" sz="5400" i="1" dirty="0">
                <a:solidFill>
                  <a:srgbClr val="0070C0"/>
                </a:solidFill>
                <a:latin typeface="Maiandra GD" panose="020E0502030308020204" pitchFamily="34" charset="0"/>
              </a:rPr>
              <a:t>Combien de pas Nesma </a:t>
            </a:r>
            <a:r>
              <a:rPr lang="fr-FR" sz="5400" i="1" dirty="0" err="1">
                <a:solidFill>
                  <a:srgbClr val="0070C0"/>
                </a:solidFill>
                <a:latin typeface="Maiandra GD" panose="020E0502030308020204" pitchFamily="34" charset="0"/>
              </a:rPr>
              <a:t>fait-elle</a:t>
            </a:r>
            <a:r>
              <a:rPr lang="fr-FR" sz="5400" i="1" dirty="0">
                <a:solidFill>
                  <a:srgbClr val="0070C0"/>
                </a:solidFill>
                <a:latin typeface="Maiandra GD" panose="020E0502030308020204" pitchFamily="34" charset="0"/>
              </a:rPr>
              <a:t> dans une semaine de 4 jours d’école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AB7716C-114E-484E-A4B1-05354BB16D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082"/>
    </mc:Choice>
    <mc:Fallback>
      <p:transition spd="slow" advTm="190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124744"/>
            <a:ext cx="8928992" cy="5192747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174388"/>
              </p:ext>
            </p:extLst>
          </p:nvPr>
        </p:nvGraphicFramePr>
        <p:xfrm>
          <a:off x="251520" y="1196752"/>
          <a:ext cx="864096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3568844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61035216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7927612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5018978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0278187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79425978"/>
                    </a:ext>
                  </a:extLst>
                </a:gridCol>
              </a:tblGrid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360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6 400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4 200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460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8 800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770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666752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4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3 000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320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690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2 100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16 000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407394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4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7 200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1 000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4 900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1 800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880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6 300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734626"/>
                  </a:ext>
                </a:extLst>
              </a:tr>
              <a:tr h="1260140">
                <a:tc gridSpan="6"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3 600 pas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8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 x 800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257F85B-307E-43A6-9236-C7740BA1D6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26"/>
    </mc:Choice>
    <mc:Fallback>
      <p:transition spd="slow" advTm="74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21 x 200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DE0D59B-04E9-4069-9040-3D83E65BDB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91"/>
    </mc:Choice>
    <mc:Fallback>
      <p:transition spd="slow" advTm="78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23 x 20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829786C-F588-4273-A1C5-B859B95ED4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74"/>
    </mc:Choice>
    <mc:Fallback>
      <p:transition spd="slow" advTm="76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11 x 800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DF55624-25A6-48CF-B365-BAC3891C6F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06"/>
    </mc:Choice>
    <mc:Fallback>
      <p:transition spd="slow" advTm="76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11 x 70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9CFB268-FCF9-47C8-8D0C-58AA97377E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65"/>
    </mc:Choice>
    <mc:Fallback>
      <p:transition spd="slow" advTm="77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 x 600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C4ACF98-CBAC-4BAC-B792-601AC41931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50"/>
    </mc:Choice>
    <mc:Fallback>
      <p:transition spd="slow" advTm="7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16 x 20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AE781AE-6FF9-4739-B9F9-A99D1F809B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48"/>
    </mc:Choice>
    <mc:Fallback>
      <p:transition spd="slow" advTm="73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</TotalTime>
  <Words>173</Words>
  <Application>Microsoft Office PowerPoint</Application>
  <PresentationFormat>Affichage à l'écran (4:3)</PresentationFormat>
  <Paragraphs>62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Maiandra GD</vt:lpstr>
      <vt:lpstr>Thème Office</vt:lpstr>
      <vt:lpstr>Multiplier par des multiples de 10, de 100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Correction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150</cp:revision>
  <dcterms:created xsi:type="dcterms:W3CDTF">2013-01-27T09:55:18Z</dcterms:created>
  <dcterms:modified xsi:type="dcterms:W3CDTF">2019-03-17T11:47:14Z</dcterms:modified>
</cp:coreProperties>
</file>